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8" d="100"/>
          <a:sy n="48" d="100"/>
        </p:scale>
        <p:origin x="-114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EABB23-B040-4BDA-A1C9-3AD8DDFB9938}" type="datetimeFigureOut">
              <a:rPr lang="en-US" smtClean="0"/>
              <a:t>5/6/2013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87C5AA-69CB-4939-A711-E0022052979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4243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A5B2BD-1A09-4B51-A918-14784EDB2795}" type="datetime1">
              <a:rPr lang="en-US" smtClean="0"/>
              <a:t>5/6/2013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www.nssl.noaa.gov/Severe Weather 101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B154F-B2B5-4F3C-A31D-456DE3A63318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C3799A-9DB3-47A0-B08D-3BB4B0CA8562}" type="datetime1">
              <a:rPr lang="en-US" smtClean="0"/>
              <a:t>5/6/2013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www.nssl.noaa.gov/Severe Weather 101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B154F-B2B5-4F3C-A31D-456DE3A6331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8DB2D-999F-4585-8003-95BD3E65B226}" type="datetime1">
              <a:rPr lang="en-US" smtClean="0"/>
              <a:t>5/6/2013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www.nssl.noaa.gov/Severe Weather 101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B154F-B2B5-4F3C-A31D-456DE3A6331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180732-D306-42EA-B8DE-F963B4921234}" type="datetime1">
              <a:rPr lang="en-US" smtClean="0"/>
              <a:t>5/6/2013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www.nssl.noaa.gov/Severe Weather 101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B154F-B2B5-4F3C-A31D-456DE3A6331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AB65FF-61CE-41B1-BEAD-0294D0D27D2F}" type="datetime1">
              <a:rPr lang="en-US" smtClean="0"/>
              <a:t>5/6/2013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www.nssl.noaa.gov/Severe Weather 101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9BB154F-B2B5-4F3C-A31D-456DE3A63318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F34271-79F0-45F8-9AFA-8904C53CAE86}" type="datetime1">
              <a:rPr lang="en-US" smtClean="0"/>
              <a:t>5/6/2013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www.nssl.noaa.gov/Severe Weather 101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B154F-B2B5-4F3C-A31D-456DE3A6331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EABC4F-912B-44F0-BB77-6C9AE7785599}" type="datetime1">
              <a:rPr lang="en-US" smtClean="0"/>
              <a:t>5/6/2013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www.nssl.noaa.gov/Severe Weather 101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B154F-B2B5-4F3C-A31D-456DE3A6331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06CC4-F9EB-4227-AC21-2BAB2E7146FE}" type="datetime1">
              <a:rPr lang="en-US" smtClean="0"/>
              <a:t>5/6/2013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www.nssl.noaa.gov/Severe Weather 101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B154F-B2B5-4F3C-A31D-456DE3A6331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6E7E18-E645-4AC4-AA1B-4A982A7AF8E5}" type="datetime1">
              <a:rPr lang="en-US" smtClean="0"/>
              <a:t>5/6/2013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www.nssl.noaa.gov/Severe Weather 101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B154F-B2B5-4F3C-A31D-456DE3A6331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49CA3-9553-4E8A-8DB8-58332C34D629}" type="datetime1">
              <a:rPr lang="en-US" smtClean="0"/>
              <a:t>5/6/2013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www.nssl.noaa.gov/Severe Weather 101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B154F-B2B5-4F3C-A31D-456DE3A6331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dirty="0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42F6DC-6A7D-4E25-9ED8-9A35C912CF29}" type="datetime1">
              <a:rPr lang="en-US" smtClean="0"/>
              <a:t>5/6/2013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www.nssl.noaa.gov/Severe Weather 101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9BB154F-B2B5-4F3C-A31D-456DE3A63318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8550B76-E73D-4700-91C9-9891FF5FF339}" type="datetime1">
              <a:rPr lang="en-US" smtClean="0"/>
              <a:t>5/6/2013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en-US" dirty="0" smtClean="0"/>
              <a:t>INFO: www.nssl.noaa.gov/Severe Weather 101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9BB154F-B2B5-4F3C-A31D-456DE3A63318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Thunderstorms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Natures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tx1"/>
                </a:solidFill>
              </a:rPr>
              <a:t>delivery</a:t>
            </a:r>
            <a:r>
              <a:rPr lang="en-US" dirty="0" smtClean="0"/>
              <a:t> </a:t>
            </a:r>
            <a:r>
              <a:rPr lang="en-US" dirty="0" smtClean="0">
                <a:solidFill>
                  <a:schemeClr val="tx1"/>
                </a:solidFill>
              </a:rPr>
              <a:t>system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500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en-US" dirty="0" smtClean="0"/>
              <a:t>What Are Thunderstorms?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Thunderstorms are usually a rain shower in which thunder and lightning occur.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www.nssl.noaa.gov/Severe Weather 101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70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Conditions Cause Thunderstorms?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676400"/>
            <a:ext cx="8229600" cy="470916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Thunderstorms are caused by moisture, unstable rising air, and a lifting mechanism to provide a nudge.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Also caused by the collision of a warm and cold front.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5905500"/>
            <a:ext cx="3048000" cy="939248"/>
          </a:xfrm>
        </p:spPr>
        <p:txBody>
          <a:bodyPr/>
          <a:lstStyle/>
          <a:p>
            <a:r>
              <a:rPr lang="en-US" dirty="0" smtClean="0"/>
              <a:t>INFO: www.nssl.noaa.gov/Severe Weather 101</a:t>
            </a:r>
            <a:endParaRPr lang="en-US" dirty="0"/>
          </a:p>
          <a:p>
            <a:r>
              <a:rPr lang="en-US" dirty="0" smtClean="0"/>
              <a:t>PICTURE: en.wikipedia.org/wiki/thunderstorms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1800" y="3581400"/>
            <a:ext cx="5813148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1923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Long Does A Thunderstorm Typically 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Thunderstorms can last anywhere from a few minutes to several hours.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3179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Does A Thunderstorm Happen?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Thunderstorms happen often during the afternoon hours of the spring and summer.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www.nssl.noaa.gov/Severe Weather 101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79596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Kind Of Damage Does A Thunderstorm Cause?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470916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Thunderstorms can cause flash floods, fires caused by lightning, hail(up to softball size), high speed winds, and tornadoes, which all cause major property damage and are life threatening.  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5410200"/>
            <a:ext cx="2895600" cy="1447801"/>
          </a:xfrm>
        </p:spPr>
        <p:txBody>
          <a:bodyPr/>
          <a:lstStyle/>
          <a:p>
            <a:r>
              <a:rPr lang="en-US" dirty="0" smtClean="0"/>
              <a:t>INFO: www.nssl.noaa.gov/Severe Weather </a:t>
            </a:r>
            <a:r>
              <a:rPr lang="en-US" dirty="0" smtClean="0"/>
              <a:t>101</a:t>
            </a:r>
          </a:p>
          <a:p>
            <a:r>
              <a:rPr lang="en-US" dirty="0" smtClean="0"/>
              <a:t>PICTURE1:colliergov.net/ftp/</a:t>
            </a:r>
            <a:r>
              <a:rPr lang="en-US" dirty="0" err="1" smtClean="0"/>
              <a:t>alhazars</a:t>
            </a:r>
            <a:r>
              <a:rPr lang="en-US" dirty="0" smtClean="0"/>
              <a:t>/thunderstormslighting.htm</a:t>
            </a:r>
            <a:endParaRPr lang="en-US" dirty="0" smtClean="0"/>
          </a:p>
          <a:p>
            <a:r>
              <a:rPr lang="en-US" dirty="0" smtClean="0"/>
              <a:t>PICTURE2: </a:t>
            </a:r>
            <a:r>
              <a:rPr lang="en-US" dirty="0" smtClean="0"/>
              <a:t>roland.topcities.com/weather/images </a:t>
            </a:r>
            <a:r>
              <a:rPr lang="en-US" dirty="0" smtClean="0"/>
              <a:t>103.htm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236744"/>
            <a:ext cx="4191000" cy="362125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3236745"/>
            <a:ext cx="1828799" cy="3621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293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Facts To Know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en-US" dirty="0" smtClean="0"/>
              <a:t>The difference between a severe thunderstorm warning and a severe thunderstorm watch.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A watch is when there are conditions where a thunderstorm is possible</a:t>
            </a:r>
          </a:p>
          <a:p>
            <a:pPr>
              <a:buFont typeface="Wingdings" pitchFamily="2" charset="2"/>
              <a:buChar char="Ø"/>
            </a:pPr>
            <a:r>
              <a:rPr lang="en-US" dirty="0" smtClean="0"/>
              <a:t>A warning is where a severe thunderstorm has been spotted and is a threat to life and property.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www.nssl.noaa.gov/Severe Weather 101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41554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136</TotalTime>
  <Words>219</Words>
  <Application>Microsoft Office PowerPoint</Application>
  <PresentationFormat>On-screen Show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Apex</vt:lpstr>
      <vt:lpstr>Thunderstorms</vt:lpstr>
      <vt:lpstr>What Are Thunderstorms?</vt:lpstr>
      <vt:lpstr>What Conditions Cause Thunderstorms?</vt:lpstr>
      <vt:lpstr>How Long Does A Thunderstorm Typically Last?</vt:lpstr>
      <vt:lpstr>When Does A Thunderstorm Happen?</vt:lpstr>
      <vt:lpstr>What Kind Of Damage Does A Thunderstorm Cause?</vt:lpstr>
      <vt:lpstr>Facts To Know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Haywood County Schools</dc:creator>
  <cp:lastModifiedBy>Haywood County Schools</cp:lastModifiedBy>
  <cp:revision>13</cp:revision>
  <dcterms:created xsi:type="dcterms:W3CDTF">2013-05-02T13:48:38Z</dcterms:created>
  <dcterms:modified xsi:type="dcterms:W3CDTF">2013-05-06T11:59:53Z</dcterms:modified>
</cp:coreProperties>
</file>